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Black"/>
      <p:bold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iCwuh44EfiXTNPzJof0nvHRt3X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Black-bold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bb26f517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1bb26f517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cfa9300e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ccfa9300e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1ccfa9300e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cfa9300e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ccfa9300e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1ccfa9300e3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cfa9300e3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ccfa9300e3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1ccfa9300e3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cfa9300e3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ccfa9300e3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ccfa9300e3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3bf6e979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3bf6e979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b3bf6e9795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ccfa9300e3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ccfa9300e3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ccfa9300e3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cfa9300e3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ccfa9300e3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ccfa9300e3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3bf6e979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3bf6e979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b3bf6e9795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bac9ab7f9_1_10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1bac9ab7f9_1_10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bb26f517d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g11bb26f517d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ac9ab7f9_1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bac9ab7f9_1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ccfa9300e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ccfa9300e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1ccfa9300e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4" name="Google Shape;20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cfa9300e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ccfa9300e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ccfa9300e3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cfa9300e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1ccfa9300e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ccfa9300e3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cfa9300e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1ccfa9300e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1ccfa9300e3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cfa9300e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ccfa9300e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ccfa9300e3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/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" type="subTitle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/>
          <p:nvPr>
            <p:ph idx="2" type="body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b="0" sz="96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0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2" name="Google Shape;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1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4" name="Google Shape;1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3"/>
          <p:cNvSpPr txBox="1"/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b="1" sz="6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3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3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3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3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3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3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3" name="Google Shape;1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/>
          <p:nvPr>
            <p:ph idx="1" type="body"/>
          </p:nvPr>
        </p:nvSpPr>
        <p:spPr>
          <a:xfrm>
            <a:off x="1695999" y="1566639"/>
            <a:ext cx="3175259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46"/>
          <p:cNvSpPr txBox="1"/>
          <p:nvPr>
            <p:ph idx="2" type="body"/>
          </p:nvPr>
        </p:nvSpPr>
        <p:spPr>
          <a:xfrm>
            <a:off x="7176164" y="1566639"/>
            <a:ext cx="31752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2199884" y="2284225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7610161" y="2337388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6"/>
          <p:cNvSpPr txBox="1"/>
          <p:nvPr>
            <p:ph idx="3" type="body"/>
          </p:nvPr>
        </p:nvSpPr>
        <p:spPr>
          <a:xfrm>
            <a:off x="838200" y="2524124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4" type="body"/>
          </p:nvPr>
        </p:nvSpPr>
        <p:spPr>
          <a:xfrm>
            <a:off x="6137734" y="2524123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idx="1" type="body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138" name="Google Shape;13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47"/>
          <p:cNvSpPr txBox="1"/>
          <p:nvPr>
            <p:ph idx="3" type="body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3" name="Google Shape;14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5" name="Google Shape;165;g128e061f2de_0_109"/>
          <p:cNvSpPr txBox="1"/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66" name="Google Shape;16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7" name="Google Shape;167;g128e061f2de_0_109">
            <a:hlinkClick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28e061f2de_0_109">
            <a:hlinkClick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28e061f2de_0_109"/>
          <p:cNvSpPr txBox="1"/>
          <p:nvPr>
            <p:ph idx="12" type="sldNum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b="0" i="0" sz="1200" u="none" cap="none" strike="noStrik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" name="Google Shape;4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5"/>
          <p:cNvSpPr txBox="1"/>
          <p:nvPr>
            <p:ph idx="1" type="body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0"/>
          <p:cNvSpPr txBox="1"/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" type="subTitle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1" name="Google Shape;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idx="1" type="body"/>
          </p:nvPr>
        </p:nvSpPr>
        <p:spPr>
          <a:xfrm>
            <a:off x="742507" y="1978428"/>
            <a:ext cx="5181600" cy="401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8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38"/>
          <p:cNvSpPr txBox="1"/>
          <p:nvPr>
            <p:ph idx="2" type="body"/>
          </p:nvPr>
        </p:nvSpPr>
        <p:spPr>
          <a:xfrm>
            <a:off x="6267893" y="1978428"/>
            <a:ext cx="5181600" cy="4019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" name="Google Shape;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3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2" name="Google Shape;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/>
          <p:nvPr>
            <p:ph idx="1" type="body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5" name="Google Shape;7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3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0" sz="32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9" name="Google Shape;7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83" name="Google Shape;8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39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87" name="Google Shape;8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edux.js.org/" TargetMode="External"/><Relationship Id="rId4" Type="http://schemas.openxmlformats.org/officeDocument/2006/relationships/hyperlink" Target="https://github.com/ngoquy12/source_react_redux" TargetMode="External"/><Relationship Id="rId5" Type="http://schemas.openxmlformats.org/officeDocument/2006/relationships/hyperlink" Target="https://youtu.be/eYtw4EQ_Xy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edux.js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bb26f517d_0_1"/>
          <p:cNvSpPr txBox="1"/>
          <p:nvPr>
            <p:ph type="ctrTitle"/>
          </p:nvPr>
        </p:nvSpPr>
        <p:spPr>
          <a:xfrm>
            <a:off x="1697675" y="2499625"/>
            <a:ext cx="72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2800"/>
              <a:t>Redux core</a:t>
            </a:r>
            <a:endParaRPr sz="2800"/>
          </a:p>
        </p:txBody>
      </p:sp>
      <p:sp>
        <p:nvSpPr>
          <p:cNvPr id="177" name="Google Shape;177;g11bb26f517d_0_1"/>
          <p:cNvSpPr txBox="1"/>
          <p:nvPr>
            <p:ph idx="1" type="subTitle"/>
          </p:nvPr>
        </p:nvSpPr>
        <p:spPr>
          <a:xfrm>
            <a:off x="1697669" y="4071966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Version: 4.0</a:t>
            </a:r>
            <a:endParaRPr/>
          </a:p>
        </p:txBody>
      </p:sp>
      <p:sp>
        <p:nvSpPr>
          <p:cNvPr id="178" name="Google Shape;178;g11bb26f517d_0_1"/>
          <p:cNvSpPr txBox="1"/>
          <p:nvPr>
            <p:ph idx="2" type="body"/>
          </p:nvPr>
        </p:nvSpPr>
        <p:spPr>
          <a:xfrm>
            <a:off x="1562200" y="1789175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2800"/>
              <a:t>SESSION 10:</a:t>
            </a:r>
            <a:endParaRPr sz="2800"/>
          </a:p>
        </p:txBody>
      </p:sp>
      <p:sp>
        <p:nvSpPr>
          <p:cNvPr id="179" name="Google Shape;179;g11bb26f517d_0_1"/>
          <p:cNvSpPr txBox="1"/>
          <p:nvPr/>
        </p:nvSpPr>
        <p:spPr>
          <a:xfrm>
            <a:off x="1697669" y="3664241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Module: Training Program Preparation</a:t>
            </a:r>
            <a:endParaRPr b="0"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cfa9300e3_0_60"/>
          <p:cNvSpPr txBox="1"/>
          <p:nvPr>
            <p:ph type="title"/>
          </p:nvPr>
        </p:nvSpPr>
        <p:spPr>
          <a:xfrm>
            <a:off x="838200" y="571250"/>
            <a:ext cx="8463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Các thành phần chính trong Redux - 2</a:t>
            </a:r>
            <a:endParaRPr/>
          </a:p>
        </p:txBody>
      </p:sp>
      <p:sp>
        <p:nvSpPr>
          <p:cNvPr id="248" name="Google Shape;248;g1ccfa9300e3_0_60"/>
          <p:cNvSpPr txBox="1"/>
          <p:nvPr>
            <p:ph idx="1" type="body"/>
          </p:nvPr>
        </p:nvSpPr>
        <p:spPr>
          <a:xfrm>
            <a:off x="838200" y="1267250"/>
            <a:ext cx="7011600" cy="5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Actions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/>
              <a:t>Là</a:t>
            </a:r>
            <a:r>
              <a:rPr b="1" lang="en-US" sz="1800"/>
              <a:t> </a:t>
            </a:r>
            <a:r>
              <a:rPr lang="en-US" sz="1800"/>
              <a:t>các </a:t>
            </a:r>
            <a:r>
              <a:rPr b="1" lang="en-US" sz="1800"/>
              <a:t>events </a:t>
            </a:r>
            <a:r>
              <a:rPr lang="en-US" sz="1800"/>
              <a:t>được người dùng sử dụng để gửi dữ liệu từ ứng dụng đến </a:t>
            </a:r>
            <a:r>
              <a:rPr b="1" lang="en-US" sz="1800"/>
              <a:t>Redux Store</a:t>
            </a:r>
            <a:r>
              <a:rPr lang="en-US" sz="1800"/>
              <a:t>. Những dữ liệu này có thể có từ sự tương tác của user với app, API calls hoặc cũng có thể là từ form submission.</a:t>
            </a:r>
            <a:endParaRPr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/>
              <a:t>Là đối tượng được gửi bằng cách sử dụng </a:t>
            </a:r>
            <a:r>
              <a:rPr b="1" lang="en-US" sz="1800"/>
              <a:t>store.dispatch()</a:t>
            </a:r>
            <a:r>
              <a:rPr lang="en-US" sz="1800"/>
              <a:t> method 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/>
              <a:t>Phải có một </a:t>
            </a:r>
            <a:r>
              <a:rPr b="1" lang="en-US" sz="1800"/>
              <a:t>type property</a:t>
            </a:r>
            <a:r>
              <a:rPr lang="en-US" sz="1800"/>
              <a:t> để biểu lộ loại action để thực hiện. 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/>
              <a:t>Phải có một </a:t>
            </a:r>
            <a:r>
              <a:rPr b="1" lang="en-US" sz="1800"/>
              <a:t>payload </a:t>
            </a:r>
            <a:r>
              <a:rPr lang="en-US" sz="1800"/>
              <a:t>chứa thông tin dữ liệu</a:t>
            </a:r>
            <a:endParaRPr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/>
              <a:t>Được tạo thông qua một </a:t>
            </a:r>
            <a:r>
              <a:rPr b="1" lang="en-US" sz="1800"/>
              <a:t>action creator</a:t>
            </a:r>
            <a:r>
              <a:rPr lang="en-US" sz="1800"/>
              <a:t> .</a:t>
            </a:r>
            <a:endParaRPr/>
          </a:p>
        </p:txBody>
      </p:sp>
      <p:pic>
        <p:nvPicPr>
          <p:cNvPr id="249" name="Google Shape;249;g1ccfa9300e3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725" y="3311550"/>
            <a:ext cx="4488825" cy="16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cfa9300e3_0_7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Các thành phần chính trong Redux - 3</a:t>
            </a:r>
            <a:endParaRPr/>
          </a:p>
        </p:txBody>
      </p:sp>
      <p:sp>
        <p:nvSpPr>
          <p:cNvPr id="256" name="Google Shape;256;g1ccfa9300e3_0_77"/>
          <p:cNvSpPr txBox="1"/>
          <p:nvPr>
            <p:ph idx="1" type="body"/>
          </p:nvPr>
        </p:nvSpPr>
        <p:spPr>
          <a:xfrm>
            <a:off x="838200" y="1383200"/>
            <a:ext cx="10641600" cy="4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Reducer</a:t>
            </a:r>
            <a:endParaRPr b="1"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Là các function nguyên thủy lấy state hiện tại của ứng dụng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Thực hiện một action và trả về một state mới. Gồm 2 tham số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/>
              <a:t>State: state hiện tại của ứng dụng, thường được gán cho một giá trị khởi tạo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/>
              <a:t>Action: action được gửi thông qua dispatch</a:t>
            </a:r>
            <a:endParaRPr sz="1800"/>
          </a:p>
          <a:p>
            <a:pPr indent="-32359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6"/>
              <a:buChar char="o"/>
            </a:pPr>
            <a:r>
              <a:rPr lang="en-US" sz="1800"/>
              <a:t>Những state này được lưu như những objects và chúng định rõ cách state của một ứng dụng thay đổi trong việc phản hồi một action được gửi đến store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rPr lang="en-US"/>
              <a:t>	</a:t>
            </a:r>
            <a:endParaRPr/>
          </a:p>
        </p:txBody>
      </p:sp>
      <p:pic>
        <p:nvPicPr>
          <p:cNvPr id="257" name="Google Shape;257;g1ccfa9300e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238" y="4617913"/>
            <a:ext cx="762952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cfa9300e3_0_86"/>
          <p:cNvSpPr txBox="1"/>
          <p:nvPr>
            <p:ph type="title"/>
          </p:nvPr>
        </p:nvSpPr>
        <p:spPr>
          <a:xfrm>
            <a:off x="838200" y="509150"/>
            <a:ext cx="8463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Các thành phần chính trong Redux - 4</a:t>
            </a:r>
            <a:endParaRPr/>
          </a:p>
        </p:txBody>
      </p:sp>
      <p:sp>
        <p:nvSpPr>
          <p:cNvPr id="264" name="Google Shape;264;g1ccfa9300e3_0_86"/>
          <p:cNvSpPr txBox="1"/>
          <p:nvPr>
            <p:ph idx="1" type="body"/>
          </p:nvPr>
        </p:nvSpPr>
        <p:spPr>
          <a:xfrm>
            <a:off x="838200" y="1202775"/>
            <a:ext cx="10641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Reducer</a:t>
            </a:r>
            <a:endParaRPr/>
          </a:p>
        </p:txBody>
      </p:sp>
      <p:pic>
        <p:nvPicPr>
          <p:cNvPr id="265" name="Google Shape;265;g1ccfa9300e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37902"/>
            <a:ext cx="5171600" cy="296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cfa9300e3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075" y="1731063"/>
            <a:ext cx="5034529" cy="298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ccfa9300e3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075" y="4924900"/>
            <a:ext cx="5264725" cy="1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ccfa9300e3_0_94"/>
          <p:cNvSpPr txBox="1"/>
          <p:nvPr>
            <p:ph type="title"/>
          </p:nvPr>
        </p:nvSpPr>
        <p:spPr>
          <a:xfrm>
            <a:off x="838200" y="614750"/>
            <a:ext cx="84636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Các thành phần chính trong Redux - 5</a:t>
            </a:r>
            <a:endParaRPr/>
          </a:p>
        </p:txBody>
      </p:sp>
      <p:sp>
        <p:nvSpPr>
          <p:cNvPr id="274" name="Google Shape;274;g1ccfa9300e3_0_94"/>
          <p:cNvSpPr txBox="1"/>
          <p:nvPr>
            <p:ph idx="1" type="body"/>
          </p:nvPr>
        </p:nvSpPr>
        <p:spPr>
          <a:xfrm>
            <a:off x="838200" y="1252850"/>
            <a:ext cx="10641600" cy="5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Store</a:t>
            </a:r>
            <a:endParaRPr b="1"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Nơi quản lý trạng thái (state) , có thể truy cập để lấy trạng thái (state) ra , update state hiện có và lắng nghe để nhận biết xem có sự thay đổi nào không và cập nhật nó qua views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Trong store</a:t>
            </a:r>
            <a:r>
              <a:rPr b="1" lang="en-US" sz="1800"/>
              <a:t> </a:t>
            </a:r>
            <a:r>
              <a:rPr lang="en-US" sz="1800"/>
              <a:t>có 3 phương thức: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b="1" lang="en-US" sz="1800"/>
              <a:t>getState ()</a:t>
            </a:r>
            <a:r>
              <a:rPr lang="en-US" sz="1800"/>
              <a:t> : Giúp lấy ra state hiện tại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b="1" lang="en-US" sz="1800"/>
              <a:t>dispatch(action)</a:t>
            </a:r>
            <a:r>
              <a:rPr lang="en-US" sz="1800"/>
              <a:t> : thực hiện gọi 1 action</a:t>
            </a:r>
            <a:endParaRPr sz="1800"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b="1" lang="en-US" sz="1800"/>
              <a:t>subscribe</a:t>
            </a:r>
            <a:r>
              <a:rPr b="1" lang="en-US" sz="1800"/>
              <a:t>(listener)</a:t>
            </a:r>
            <a:r>
              <a:rPr lang="en-US" sz="1800"/>
              <a:t> : luôn lắng nghe sự thay đổi của state rồi ngay lập tức sẽ cập nhật ra </a:t>
            </a:r>
            <a:r>
              <a:rPr b="1" lang="en-US" sz="1800"/>
              <a:t>Views</a:t>
            </a:r>
            <a:endParaRPr sz="1800"/>
          </a:p>
        </p:txBody>
      </p:sp>
      <p:pic>
        <p:nvPicPr>
          <p:cNvPr id="275" name="Google Shape;275;g1ccfa9300e3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375" y="4442475"/>
            <a:ext cx="5306599" cy="20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ccfa9300e3_0_94"/>
          <p:cNvSpPr/>
          <p:nvPr/>
        </p:nvSpPr>
        <p:spPr>
          <a:xfrm>
            <a:off x="1612275" y="5266900"/>
            <a:ext cx="2595300" cy="36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Trong file main.jsx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7" name="Google Shape;277;g1ccfa9300e3_0_94"/>
          <p:cNvCxnSpPr>
            <a:stCxn id="276" idx="3"/>
            <a:endCxn id="275" idx="1"/>
          </p:cNvCxnSpPr>
          <p:nvPr/>
        </p:nvCxnSpPr>
        <p:spPr>
          <a:xfrm>
            <a:off x="4207575" y="5448100"/>
            <a:ext cx="142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3bf6e9795_0_23"/>
          <p:cNvSpPr txBox="1"/>
          <p:nvPr>
            <p:ph type="title"/>
          </p:nvPr>
        </p:nvSpPr>
        <p:spPr>
          <a:xfrm>
            <a:off x="838200" y="571250"/>
            <a:ext cx="8463600" cy="63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Cấu trúc thư mục dự án redux</a:t>
            </a:r>
            <a:endParaRPr/>
          </a:p>
        </p:txBody>
      </p:sp>
      <p:sp>
        <p:nvSpPr>
          <p:cNvPr id="284" name="Google Shape;284;g2b3bf6e9795_0_23"/>
          <p:cNvSpPr txBox="1"/>
          <p:nvPr>
            <p:ph idx="1" type="body"/>
          </p:nvPr>
        </p:nvSpPr>
        <p:spPr>
          <a:xfrm>
            <a:off x="838200" y="1209050"/>
            <a:ext cx="10641600" cy="82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1800"/>
              <a:t>Cấu trúc thư mục dự án redux cũng được xây dựng dựa trên các thành phần và chức năng của dự án ReactJS và redux</a:t>
            </a:r>
            <a:endParaRPr sz="1800"/>
          </a:p>
        </p:txBody>
      </p:sp>
      <p:pic>
        <p:nvPicPr>
          <p:cNvPr id="285" name="Google Shape;285;g2b3bf6e979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40650"/>
            <a:ext cx="3013275" cy="35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b3bf6e9795_0_23"/>
          <p:cNvSpPr txBox="1"/>
          <p:nvPr/>
        </p:nvSpPr>
        <p:spPr>
          <a:xfrm>
            <a:off x="4251100" y="2140650"/>
            <a:ext cx="72285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Thư mục chứa tất cả source code của toàn bộ dự án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các hành động gửi qua dispatch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assets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các tài nguyên như: images, fonts, styles,...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các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của dự án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contrains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các biến hằng số như type của dispatch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reducers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toàn bộ reducer của dự án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Chứa các nội 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dung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hay các thành phần tĩnh trong toàn bộ dự án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cfa9300e3_0_127"/>
          <p:cNvSpPr txBox="1"/>
          <p:nvPr>
            <p:ph type="title"/>
          </p:nvPr>
        </p:nvSpPr>
        <p:spPr>
          <a:xfrm>
            <a:off x="838200" y="527750"/>
            <a:ext cx="8463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5. useSelector và useDispatch hooks - 1</a:t>
            </a:r>
            <a:endParaRPr/>
          </a:p>
        </p:txBody>
      </p:sp>
      <p:sp>
        <p:nvSpPr>
          <p:cNvPr id="293" name="Google Shape;293;g1ccfa9300e3_0_127"/>
          <p:cNvSpPr txBox="1"/>
          <p:nvPr>
            <p:ph idx="1" type="body"/>
          </p:nvPr>
        </p:nvSpPr>
        <p:spPr>
          <a:xfrm>
            <a:off x="838200" y="1223750"/>
            <a:ext cx="10641600" cy="5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lang="en-US" sz="1800"/>
              <a:t>useDispatch ()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b="1" lang="en-US" sz="1800"/>
              <a:t>useDispatch (): </a:t>
            </a:r>
            <a:r>
              <a:rPr lang="en-US" sz="1800"/>
              <a:t>return về một tham chiếu đến </a:t>
            </a:r>
            <a:r>
              <a:rPr b="1" lang="en-US" sz="1800"/>
              <a:t>dispatch function</a:t>
            </a:r>
            <a:r>
              <a:rPr lang="en-US" sz="1800"/>
              <a:t> từ </a:t>
            </a:r>
            <a:r>
              <a:rPr b="1" lang="en-US" sz="1800"/>
              <a:t>redux store</a:t>
            </a:r>
            <a:r>
              <a:rPr lang="en-US" sz="1800"/>
              <a:t> và được sử dụng để </a:t>
            </a:r>
            <a:r>
              <a:rPr b="1" lang="en-US" sz="1800"/>
              <a:t>dispatch </a:t>
            </a:r>
            <a:r>
              <a:rPr lang="en-US" sz="1800"/>
              <a:t>các </a:t>
            </a:r>
            <a:r>
              <a:rPr b="1" lang="en-US" sz="1800"/>
              <a:t>action 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b="1"/>
          </a:p>
        </p:txBody>
      </p:sp>
      <p:sp>
        <p:nvSpPr>
          <p:cNvPr id="294" name="Google Shape;294;g1ccfa9300e3_0_127"/>
          <p:cNvSpPr txBox="1"/>
          <p:nvPr/>
        </p:nvSpPr>
        <p:spPr>
          <a:xfrm>
            <a:off x="838200" y="2514100"/>
            <a:ext cx="1085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Cú pháp import thư viện:</a:t>
            </a:r>
            <a:r>
              <a:rPr b="1" lang="en-US" sz="1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import</a:t>
            </a:r>
            <a:r>
              <a:rPr b="1" lang="en-US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1" lang="en-US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useDispatch</a:t>
            </a:r>
            <a:r>
              <a:rPr b="1" lang="en-US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b="1" lang="en-US" sz="1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-US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"react-redux"</a:t>
            </a:r>
            <a:r>
              <a:rPr b="1" lang="en-US" sz="180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1ccfa9300e3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375" y="3045125"/>
            <a:ext cx="6882650" cy="32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cfa9300e3_0_120"/>
          <p:cNvSpPr txBox="1"/>
          <p:nvPr>
            <p:ph type="title"/>
          </p:nvPr>
        </p:nvSpPr>
        <p:spPr>
          <a:xfrm>
            <a:off x="838200" y="509149"/>
            <a:ext cx="8463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5. useSelector và useDispatch hooks - 2</a:t>
            </a:r>
            <a:endParaRPr/>
          </a:p>
        </p:txBody>
      </p:sp>
      <p:sp>
        <p:nvSpPr>
          <p:cNvPr id="302" name="Google Shape;302;g1ccfa9300e3_0_120"/>
          <p:cNvSpPr txBox="1"/>
          <p:nvPr>
            <p:ph idx="1" type="body"/>
          </p:nvPr>
        </p:nvSpPr>
        <p:spPr>
          <a:xfrm>
            <a:off x="838200" y="1252850"/>
            <a:ext cx="10641600" cy="5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1" lang="en-US" sz="2000"/>
              <a:t>useSelector ()</a:t>
            </a:r>
            <a:endParaRPr b="1"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/>
              <a:t>useSelector ()</a:t>
            </a:r>
            <a:r>
              <a:rPr lang="en-US" sz="1800"/>
              <a:t> là một hook cho phép chúng ta lấy </a:t>
            </a:r>
            <a:r>
              <a:rPr b="1" lang="en-US" sz="1800"/>
              <a:t>State </a:t>
            </a:r>
            <a:r>
              <a:rPr lang="en-US" sz="1800"/>
              <a:t>từ </a:t>
            </a:r>
            <a:r>
              <a:rPr b="1" lang="en-US" sz="1800"/>
              <a:t>Redux store</a:t>
            </a:r>
            <a:r>
              <a:rPr lang="en-US" sz="1800"/>
              <a:t> bằng cách sử dụng một </a:t>
            </a:r>
            <a:r>
              <a:rPr b="1" lang="en-US" sz="1800"/>
              <a:t>selector function</a:t>
            </a:r>
            <a:r>
              <a:rPr lang="en-US" sz="1800"/>
              <a:t> là tham số đầu vào . 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-US" sz="1800"/>
              <a:t>useSelector </a:t>
            </a:r>
            <a:r>
              <a:rPr lang="en-US" sz="1800"/>
              <a:t>sẽ return về bất cứ State nào mà bạn muốn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/>
              <a:t>Cơ chế của </a:t>
            </a:r>
            <a:r>
              <a:rPr b="1" lang="en-US" sz="1800"/>
              <a:t>useSelector </a:t>
            </a:r>
            <a:r>
              <a:rPr lang="en-US" sz="1800"/>
              <a:t>là so sánh giá trị state trước và sau nếu khác nhau thì component sẽ tự động re-render lại , ngược lại giống nhau sẽ không re-render lại component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b="1"/>
          </a:p>
        </p:txBody>
      </p:sp>
      <p:pic>
        <p:nvPicPr>
          <p:cNvPr id="303" name="Google Shape;303;g1ccfa9300e3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100" y="3857850"/>
            <a:ext cx="5422600" cy="25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3bf6e9795_0_8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Tài liệu tham khảo</a:t>
            </a:r>
            <a:endParaRPr/>
          </a:p>
        </p:txBody>
      </p:sp>
      <p:sp>
        <p:nvSpPr>
          <p:cNvPr id="310" name="Google Shape;310;g2b3bf6e9795_0_8"/>
          <p:cNvSpPr txBox="1"/>
          <p:nvPr>
            <p:ph idx="1" type="body"/>
          </p:nvPr>
        </p:nvSpPr>
        <p:spPr>
          <a:xfrm>
            <a:off x="838200" y="1454750"/>
            <a:ext cx="10641600" cy="462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-US" sz="1800"/>
              <a:t>Trang chủ redux: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https://redux.js.org/</a:t>
            </a:r>
            <a:r>
              <a:rPr lang="en-US" sz="1800"/>
              <a:t>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-US" sz="1800"/>
              <a:t>Source code tham khảo: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https://github.com/ngoquy12/source_react_redux</a:t>
            </a:r>
            <a:r>
              <a:rPr lang="en-US" sz="1800"/>
              <a:t>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-US" sz="1800"/>
              <a:t>Video tham khảo: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https://youtu.be/eYtw4EQ_Xyg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bac9ab7f9_1_1035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TỔNG KẾT</a:t>
            </a:r>
            <a:endParaRPr/>
          </a:p>
        </p:txBody>
      </p:sp>
      <p:pic>
        <p:nvPicPr>
          <p:cNvPr id="316" name="Google Shape;316;g11bac9ab7f9_1_1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1bac9ab7f9_1_1035"/>
          <p:cNvSpPr txBox="1"/>
          <p:nvPr>
            <p:ph idx="1" type="body"/>
          </p:nvPr>
        </p:nvSpPr>
        <p:spPr>
          <a:xfrm>
            <a:off x="1651475" y="1307025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kiến thức t</a:t>
            </a:r>
            <a:r>
              <a:rPr lang="en-US" sz="2400">
                <a:solidFill>
                  <a:srgbClr val="333333"/>
                </a:solidFill>
              </a:rPr>
              <a:t>ổng quan về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nguyên lý hoạt động của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rõ các thành phần chính trong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Hiểu được cách sử dụng useSelector và useDispatch Hook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cấu trúc thư mục dự án React kết hợp với redux</a:t>
            </a:r>
            <a:endParaRPr sz="2400">
              <a:solidFill>
                <a:srgbClr val="33333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bb26f517d_0_162"/>
          <p:cNvSpPr txBox="1"/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/>
              <a:t>KẾT THÚC</a:t>
            </a:r>
            <a:endParaRPr/>
          </a:p>
        </p:txBody>
      </p:sp>
      <p:sp>
        <p:nvSpPr>
          <p:cNvPr id="323" name="Google Shape;323;g11bb26f517d_0_162"/>
          <p:cNvSpPr txBox="1"/>
          <p:nvPr>
            <p:ph idx="1" type="subTitle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HỌC VIỆN ĐÀO TẠO LẬP TRÌNH CHẤT LƯỢNG NHẬT BẢN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ac9ab7f9_1_682"/>
          <p:cNvSpPr txBox="1"/>
          <p:nvPr>
            <p:ph idx="1" type="body"/>
          </p:nvPr>
        </p:nvSpPr>
        <p:spPr>
          <a:xfrm>
            <a:off x="1651450" y="1261300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Tổng quan về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Nguyên lý hoạt động của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Các thành phần chính trong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Cấu trúc thư mục dự án redux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useSelector</a:t>
            </a:r>
            <a:r>
              <a:rPr lang="en-US" sz="2400">
                <a:solidFill>
                  <a:srgbClr val="333333"/>
                </a:solidFill>
              </a:rPr>
              <a:t> và useDispatch Hook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Tài liệu tham khảo</a:t>
            </a:r>
            <a:endParaRPr sz="2400">
              <a:solidFill>
                <a:srgbClr val="333333"/>
              </a:solidFill>
            </a:endParaRPr>
          </a:p>
        </p:txBody>
      </p:sp>
      <p:sp>
        <p:nvSpPr>
          <p:cNvPr id="185" name="Google Shape;185;g11bac9ab7f9_1_682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NỘI DUNG</a:t>
            </a:r>
            <a:endParaRPr/>
          </a:p>
        </p:txBody>
      </p:sp>
      <p:pic>
        <p:nvPicPr>
          <p:cNvPr id="186" name="Google Shape;186;g11bac9ab7f9_1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cfa9300e3_0_1"/>
          <p:cNvSpPr txBox="1"/>
          <p:nvPr>
            <p:ph type="title"/>
          </p:nvPr>
        </p:nvSpPr>
        <p:spPr>
          <a:xfrm>
            <a:off x="838200" y="571250"/>
            <a:ext cx="84636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1. Tổng quan về Redux - 1</a:t>
            </a:r>
            <a:endParaRPr/>
          </a:p>
        </p:txBody>
      </p:sp>
      <p:sp>
        <p:nvSpPr>
          <p:cNvPr id="193" name="Google Shape;193;g1ccfa9300e3_0_1"/>
          <p:cNvSpPr txBox="1"/>
          <p:nvPr>
            <p:ph idx="1" type="body"/>
          </p:nvPr>
        </p:nvSpPr>
        <p:spPr>
          <a:xfrm>
            <a:off x="838200" y="1325200"/>
            <a:ext cx="10343400" cy="4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Khái niệm redux</a:t>
            </a:r>
            <a:endParaRPr b="1" sz="20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Char char="●"/>
            </a:pPr>
            <a:r>
              <a:rPr lang="en-US" sz="1800"/>
              <a:t>Redux là một </a:t>
            </a:r>
            <a:r>
              <a:rPr b="1" lang="en-US" sz="1800"/>
              <a:t>Predictable state management tool</a:t>
            </a:r>
            <a:r>
              <a:rPr lang="en-US" sz="1800"/>
              <a:t> (công cụ quản lý trạng thái ) dành riêng cho các ứng dụng của Javascript</a:t>
            </a:r>
            <a:endParaRPr sz="18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Char char="●"/>
            </a:pPr>
            <a:r>
              <a:rPr lang="en-US" sz="1800"/>
              <a:t>Là một thư viện Javascript dùng để quản lý và cập nhật trạng thái của ứng dụng</a:t>
            </a:r>
            <a:endParaRPr sz="18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Char char="●"/>
            </a:pPr>
            <a:r>
              <a:rPr lang="en-US" sz="1800"/>
              <a:t>Giúp viết các ứng dụng hoạt động một cách nhất quán trong các môi trường khác nhau (client, server, and native) và dễ dàng kiểm thử.</a:t>
            </a:r>
            <a:endParaRPr sz="18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Char char="●"/>
            </a:pPr>
            <a:r>
              <a:rPr b="1" lang="en-US" sz="1800"/>
              <a:t>Redux</a:t>
            </a:r>
            <a:r>
              <a:rPr lang="en-US" sz="1800"/>
              <a:t> ra đời lấy cảm hứng từ tư tưởng của ngôn ngữ </a:t>
            </a:r>
            <a:r>
              <a:rPr b="1" lang="en-US" sz="1800"/>
              <a:t>Elm</a:t>
            </a:r>
            <a:r>
              <a:rPr lang="en-US" sz="1800"/>
              <a:t> (ngôn ngữ lập trình phản ứng chức năng ) và kiến trúc </a:t>
            </a:r>
            <a:r>
              <a:rPr b="1" lang="en-US" sz="1800"/>
              <a:t>Flux</a:t>
            </a:r>
            <a:r>
              <a:rPr lang="en-US" sz="1800"/>
              <a:t> của Facebook. Do vậy Redux thường dùng kết hợp với React.</a:t>
            </a:r>
            <a:endParaRPr sz="18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urier New"/>
              <a:buChar char="●"/>
            </a:pPr>
            <a:r>
              <a:rPr lang="en-US" sz="1800"/>
              <a:t>Tài liệu tham khảo: 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https://redux.js.org/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/>
              <a:t>1. Tổng quan về Redux - 2</a:t>
            </a:r>
            <a:endParaRPr/>
          </a:p>
        </p:txBody>
      </p:sp>
      <p:sp>
        <p:nvSpPr>
          <p:cNvPr id="199" name="Google Shape;199;p1"/>
          <p:cNvSpPr txBox="1"/>
          <p:nvPr>
            <p:ph idx="1" type="body"/>
          </p:nvPr>
        </p:nvSpPr>
        <p:spPr>
          <a:xfrm>
            <a:off x="838200" y="1454733"/>
            <a:ext cx="6505134" cy="5266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-US" sz="2000"/>
              <a:t>Redux xây dựng dựa trên 3 nguyên lý: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1" lang="en-US" sz="1800"/>
              <a:t>Nguồn dữ liệu tin cậy duy nhất: </a:t>
            </a:r>
            <a:r>
              <a:rPr lang="en-US" sz="1800"/>
              <a:t>State của toàn bộ ứng dụng được chứa trong một object tree nằm trong </a:t>
            </a:r>
            <a:r>
              <a:rPr b="1" lang="en-US" sz="1800"/>
              <a:t>Store</a:t>
            </a:r>
            <a:r>
              <a:rPr lang="en-US" sz="1800"/>
              <a:t> duy nhất</a:t>
            </a:r>
            <a:endParaRPr sz="1800"/>
          </a:p>
          <a:p>
            <a:pPr indent="-3556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1" lang="en-US" sz="1800"/>
              <a:t>Trạng thái chỉ được phép đọc: </a:t>
            </a:r>
            <a:r>
              <a:rPr lang="en-US" sz="1800"/>
              <a:t>Cách duy nhất để thay đổi State của ứng dụng là phát một </a:t>
            </a:r>
            <a:r>
              <a:rPr b="1" lang="en-US" sz="1800"/>
              <a:t>Action – object</a:t>
            </a:r>
            <a:r>
              <a:rPr lang="en-US" sz="1800"/>
              <a:t> mô tả những gì xảy ra</a:t>
            </a:r>
            <a:endParaRPr sz="1800"/>
          </a:p>
          <a:p>
            <a:pPr indent="-3556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b="1" lang="en-US" sz="1800"/>
              <a:t>Thay đổi bằng hàm thuần túy: </a:t>
            </a:r>
            <a:r>
              <a:rPr lang="en-US" sz="1800"/>
              <a:t>Để chỉ ra cách mà State được thay đổi bởi Action phải dùng </a:t>
            </a:r>
            <a:r>
              <a:rPr b="1" lang="en-US" sz="1800"/>
              <a:t>pure function </a:t>
            </a:r>
            <a:r>
              <a:rPr lang="en-US" sz="1800"/>
              <a:t>gọi là </a:t>
            </a:r>
            <a:r>
              <a:rPr b="1" lang="en-US" sz="1800"/>
              <a:t>Reducer</a:t>
            </a:r>
            <a:endParaRPr sz="1800"/>
          </a:p>
        </p:txBody>
      </p:sp>
      <p:pic>
        <p:nvPicPr>
          <p:cNvPr id="200" name="Google Shape;2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334" y="1797615"/>
            <a:ext cx="4660569" cy="360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/>
              <a:t>1. Tổng quan Redux - 3</a:t>
            </a:r>
            <a:endParaRPr/>
          </a:p>
        </p:txBody>
      </p:sp>
      <p:sp>
        <p:nvSpPr>
          <p:cNvPr id="207" name="Google Shape;207;p2"/>
          <p:cNvSpPr txBox="1"/>
          <p:nvPr>
            <p:ph idx="1" type="body"/>
          </p:nvPr>
        </p:nvSpPr>
        <p:spPr>
          <a:xfrm>
            <a:off x="984725" y="1454725"/>
            <a:ext cx="34695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Redux Flow</a:t>
            </a:r>
            <a:endParaRPr/>
          </a:p>
        </p:txBody>
      </p:sp>
      <p:pic>
        <p:nvPicPr>
          <p:cNvPr id="208" name="Google Shape;2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9027" y="2194561"/>
            <a:ext cx="5401995" cy="392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737" y="2194560"/>
            <a:ext cx="4862737" cy="392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cfa9300e3_0_9"/>
          <p:cNvSpPr txBox="1"/>
          <p:nvPr>
            <p:ph type="title"/>
          </p:nvPr>
        </p:nvSpPr>
        <p:spPr>
          <a:xfrm>
            <a:off x="838200" y="571250"/>
            <a:ext cx="8463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1. Tổng quan về Redux - 4</a:t>
            </a:r>
            <a:endParaRPr/>
          </a:p>
        </p:txBody>
      </p:sp>
      <p:sp>
        <p:nvSpPr>
          <p:cNvPr id="216" name="Google Shape;216;g1ccfa9300e3_0_9"/>
          <p:cNvSpPr txBox="1"/>
          <p:nvPr>
            <p:ph idx="1" type="body"/>
          </p:nvPr>
        </p:nvSpPr>
        <p:spPr>
          <a:xfrm>
            <a:off x="838200" y="1281650"/>
            <a:ext cx="5109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Tại sao nên dùng Redux?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Thay đổi cách chia sẻ dữ liệu giữa các Component giúp giảm sự phức tạp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Giúp dự đoán được trạng thái State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Khả năng bảo trì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Gỡ lỗi nhanh chóng và dễ dàng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Lợi thế về hiệu suất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Tính bền bỉ</a:t>
            </a:r>
            <a:endParaRPr sz="18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2000"/>
              <a:t>Cài đặt Redux</a:t>
            </a:r>
            <a:endParaRPr b="1" sz="2000"/>
          </a:p>
          <a:p>
            <a:pPr indent="0" lvl="1" marL="52324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b="1" sz="1800">
              <a:solidFill>
                <a:srgbClr val="7030A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7" name="Google Shape;217;g1ccfa9300e3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7500" y="2017925"/>
            <a:ext cx="5846550" cy="361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ccfa9300e3_0_9"/>
          <p:cNvSpPr/>
          <p:nvPr/>
        </p:nvSpPr>
        <p:spPr>
          <a:xfrm>
            <a:off x="1568775" y="5591075"/>
            <a:ext cx="4378800" cy="7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None/>
            </a:pPr>
            <a:r>
              <a:rPr b="1" lang="en-US" sz="18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redux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None/>
            </a:pPr>
            <a:r>
              <a:rPr b="1" lang="en-US" sz="18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B0F0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b="1"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save</a:t>
            </a: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7030A0"/>
                </a:solidFill>
                <a:latin typeface="Courier New"/>
                <a:ea typeface="Courier New"/>
                <a:cs typeface="Courier New"/>
                <a:sym typeface="Courier New"/>
              </a:rPr>
              <a:t>react-redux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cfa9300e3_0_17"/>
          <p:cNvSpPr txBox="1"/>
          <p:nvPr>
            <p:ph type="title"/>
          </p:nvPr>
        </p:nvSpPr>
        <p:spPr>
          <a:xfrm>
            <a:off x="838200" y="585750"/>
            <a:ext cx="8463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Nguyên lý hoạt động của Redux - 1</a:t>
            </a:r>
            <a:endParaRPr/>
          </a:p>
        </p:txBody>
      </p:sp>
      <p:sp>
        <p:nvSpPr>
          <p:cNvPr id="225" name="Google Shape;225;g1ccfa9300e3_0_17"/>
          <p:cNvSpPr txBox="1"/>
          <p:nvPr>
            <p:ph idx="1" type="body"/>
          </p:nvPr>
        </p:nvSpPr>
        <p:spPr>
          <a:xfrm>
            <a:off x="838200" y="1748100"/>
            <a:ext cx="56331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-US" sz="1800"/>
              <a:t>Store </a:t>
            </a:r>
            <a:r>
              <a:rPr lang="en-US" sz="1800"/>
              <a:t>lưu trữ toàn bộ </a:t>
            </a:r>
            <a:r>
              <a:rPr b="1" lang="en-US" sz="1800"/>
              <a:t>state </a:t>
            </a:r>
            <a:r>
              <a:rPr lang="en-US" sz="1800"/>
              <a:t>của ứng dụng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/>
              <a:t>Các </a:t>
            </a:r>
            <a:r>
              <a:rPr b="1" lang="en-US" sz="1800"/>
              <a:t>component </a:t>
            </a:r>
            <a:r>
              <a:rPr lang="en-US" sz="1800"/>
              <a:t>có thể </a:t>
            </a:r>
            <a:r>
              <a:rPr b="1" lang="en-US" sz="1800"/>
              <a:t>access </a:t>
            </a:r>
            <a:r>
              <a:rPr lang="en-US" sz="1800"/>
              <a:t>trực tiếp đến </a:t>
            </a:r>
            <a:r>
              <a:rPr b="1" lang="en-US" sz="1800"/>
              <a:t>state </a:t>
            </a:r>
            <a:r>
              <a:rPr lang="en-US" sz="1800"/>
              <a:t>được lưu trữ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/>
              <a:t>Nơi thay đổi state cũ thành state mới và cập nhật ra view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-US" sz="1800"/>
              <a:t>Action</a:t>
            </a:r>
            <a:r>
              <a:rPr lang="en-US" sz="1800"/>
              <a:t> là javascript object xử lý logic bao gồm tên hành động và dữ liệu truyền lên Store để cập nhật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Char char="●"/>
            </a:pPr>
            <a:r>
              <a:rPr b="1" lang="en-US" sz="1800"/>
              <a:t>View</a:t>
            </a:r>
            <a:r>
              <a:rPr lang="en-US" sz="1800"/>
              <a:t> là giao diện người dùng</a:t>
            </a:r>
            <a:endParaRPr sz="1800"/>
          </a:p>
        </p:txBody>
      </p:sp>
      <p:pic>
        <p:nvPicPr>
          <p:cNvPr id="226" name="Google Shape;226;g1ccfa9300e3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013" y="1748100"/>
            <a:ext cx="4847686" cy="336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cfa9300e3_0_48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Nguyên lý hoạt động của Redux - 2</a:t>
            </a:r>
            <a:endParaRPr/>
          </a:p>
        </p:txBody>
      </p:sp>
      <p:pic>
        <p:nvPicPr>
          <p:cNvPr id="233" name="Google Shape;233;g1ccfa9300e3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526" y="1454745"/>
            <a:ext cx="7816947" cy="4894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cfa9300e3_0_2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Các thành phần chính trong Redux - 1</a:t>
            </a:r>
            <a:endParaRPr/>
          </a:p>
        </p:txBody>
      </p:sp>
      <p:sp>
        <p:nvSpPr>
          <p:cNvPr id="240" name="Google Shape;240;g1ccfa9300e3_0_27"/>
          <p:cNvSpPr txBox="1"/>
          <p:nvPr>
            <p:ph idx="1" type="body"/>
          </p:nvPr>
        </p:nvSpPr>
        <p:spPr>
          <a:xfrm>
            <a:off x="838200" y="1454750"/>
            <a:ext cx="10641600" cy="46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1800"/>
              <a:t>Redux sẽ hoạt động dựa vào 4 thành phần cơ bản là: </a:t>
            </a:r>
            <a:r>
              <a:rPr b="1" lang="en-US" sz="1800"/>
              <a:t>Actions</a:t>
            </a:r>
            <a:r>
              <a:rPr lang="en-US" sz="1800"/>
              <a:t>, </a:t>
            </a:r>
            <a:r>
              <a:rPr b="1" lang="en-US" sz="1800"/>
              <a:t>Reducers </a:t>
            </a:r>
            <a:r>
              <a:rPr lang="en-US" sz="1800"/>
              <a:t>, </a:t>
            </a:r>
            <a:r>
              <a:rPr b="1" lang="en-US" sz="1800"/>
              <a:t>Store </a:t>
            </a:r>
            <a:r>
              <a:rPr lang="en-US" sz="1800"/>
              <a:t>và </a:t>
            </a:r>
            <a:r>
              <a:rPr b="1" lang="en-US" sz="1800"/>
              <a:t>View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pic>
        <p:nvPicPr>
          <p:cNvPr id="241" name="Google Shape;241;g1ccfa9300e3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7008" y="2011129"/>
            <a:ext cx="6428933" cy="355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QuangND</dc:creator>
</cp:coreProperties>
</file>